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4" d="100"/>
          <a:sy n="34" d="100"/>
        </p:scale>
        <p:origin x="246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candinamercapapin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16" y="0"/>
            <a:ext cx="5464968" cy="12191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candina raccolta abi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499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Sara Tecchio</dc:creator>
  <cp:keywords/>
  <dc:description>generated using python-pptx</dc:description>
  <cp:lastModifiedBy>CIAMPONI MASSIMILIANO (MPS-04169)</cp:lastModifiedBy>
  <cp:revision>1</cp:revision>
  <dcterms:created xsi:type="dcterms:W3CDTF">2013-01-27T09:14:16Z</dcterms:created>
  <dcterms:modified xsi:type="dcterms:W3CDTF">2026-09-25T11:54:28Z</dcterms:modified>
  <cp:category/>
</cp:coreProperties>
</file>